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83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25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6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66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99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32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21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1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40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78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E54CC-3177-47A2-B41D-61F926D8BD29}" type="datetimeFigureOut">
              <a:rPr lang="en-IN" smtClean="0"/>
              <a:pPr/>
              <a:t>16-08-2016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F28F4-1FD8-4E4C-84A5-D562E96BC4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45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healthcatalyst.com/HIPAA-security-compliance-culture-technolog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services/hdinsigh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78647" y="4120886"/>
            <a:ext cx="7372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BIG DATA IN HEALTHCARE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78321" y="6150114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5868" y="5930481"/>
            <a:ext cx="848083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Presented by – </a:t>
            </a:r>
            <a:r>
              <a:rPr lang="en-US" sz="4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Sheethal</a:t>
            </a:r>
            <a:r>
              <a:rPr lang="en-US" sz="4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H S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9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697" y="618030"/>
            <a:ext cx="8949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Barriers exist in using Big Data?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6778" y="1811439"/>
            <a:ext cx="24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Security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06778" y="3170867"/>
            <a:ext cx="5230268" cy="26672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4572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pc="-50" dirty="0" smtClean="0"/>
              <a:t> </a:t>
            </a:r>
            <a:r>
              <a:rPr lang="en-US" spc="-50" dirty="0" smtClean="0">
                <a:hlinkClick r:id="rId2"/>
              </a:rPr>
              <a:t>HIPAA compliance</a:t>
            </a:r>
            <a:r>
              <a:rPr lang="en-US" spc="-50" dirty="0" smtClean="0"/>
              <a:t> is non-negotiable as part of privacy and security of patient data.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pc="-50" dirty="0" smtClean="0"/>
              <a:t>When opening up access to a large, diverse group of users, security cannot be an afterthought.</a:t>
            </a:r>
            <a:endParaRPr lang="en-US" spc="-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19" y="1811439"/>
            <a:ext cx="4445390" cy="48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4518" y="632098"/>
            <a:ext cx="2781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Solutions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647" y="1818051"/>
            <a:ext cx="3657917" cy="4572396"/>
          </a:xfrm>
          <a:prstGeom prst="rect">
            <a:avLst/>
          </a:prstGeom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502826" y="1925816"/>
            <a:ext cx="6086448" cy="446463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4572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pc="-50" dirty="0" smtClean="0"/>
              <a:t> People with less-specialized skillsets will be able to easily work with big data in the future. 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pc="-50" dirty="0" smtClean="0"/>
              <a:t>Big data is coming to embrace SQL as the lingua franca for querying.</a:t>
            </a:r>
            <a:endParaRPr lang="en-US" spc="-50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02826" y="4104249"/>
            <a:ext cx="5903474" cy="195741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4572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pc="-50" dirty="0"/>
              <a:t>A</a:t>
            </a:r>
            <a:r>
              <a:rPr lang="en-US" spc="-50" dirty="0" smtClean="0"/>
              <a:t> well-supported, commercial distribution over raw Apache distribution. 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pc="-50" dirty="0" smtClean="0"/>
              <a:t>Another option is to select a cloud-based solution like </a:t>
            </a:r>
            <a:r>
              <a:rPr lang="en-US" spc="-50" dirty="0" smtClean="0">
                <a:hlinkClick r:id="rId3"/>
              </a:rPr>
              <a:t>Azure </a:t>
            </a:r>
            <a:r>
              <a:rPr lang="en-US" spc="-50" dirty="0" err="1" smtClean="0">
                <a:hlinkClick r:id="rId3"/>
              </a:rPr>
              <a:t>HDInsight</a:t>
            </a:r>
            <a:r>
              <a:rPr lang="en-US" spc="-50" dirty="0" smtClean="0"/>
              <a:t> to get started quickly.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7576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834" y="603963"/>
            <a:ext cx="9596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Big data : A new era in healthcare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39725" y="2092911"/>
            <a:ext cx="716631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use real time data sources like </a:t>
            </a:r>
            <a:r>
              <a:rPr lang="en-GB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en-GB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fly trends, twitter trends and temperature forecasts to predict when products will be in high demand.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of web based software.</a:t>
            </a:r>
          </a:p>
          <a:p>
            <a:pPr marL="0" indent="0">
              <a:buNone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50" y="1982382"/>
            <a:ext cx="3895682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2" y="1814200"/>
            <a:ext cx="10705504" cy="14570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0834" y="603963"/>
            <a:ext cx="9596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Big data : A new era in healthcare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46" y="2619311"/>
            <a:ext cx="1981372" cy="18777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82986" y="3834260"/>
            <a:ext cx="10515600" cy="13255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to Tackle Diabetes Using Big Data and Internet of Things</a:t>
            </a:r>
            <a:r>
              <a:rPr lang="en-GB" b="1" dirty="0" smtClean="0"/>
              <a:t/>
            </a:r>
            <a:br>
              <a:rPr lang="en-GB" b="1" dirty="0" smtClean="0"/>
            </a:b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7" y="5061339"/>
            <a:ext cx="10766469" cy="1322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08944" y="5851766"/>
            <a:ext cx="39192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en-US" sz="4800" b="0" cap="none" spc="0" dirty="0" err="1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Infographics</a:t>
            </a:r>
            <a:endParaRPr lang="en-US" sz="4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8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707" y="800910"/>
            <a:ext cx="94214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Future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of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BIG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DATA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in Healthcare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1707" y="1955408"/>
            <a:ext cx="6309770" cy="47689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 smtClean="0"/>
              <a:t>Penn Medicine taps big data to save lives</a:t>
            </a:r>
            <a:r>
              <a:rPr lang="en-GB" sz="3200" dirty="0" smtClean="0"/>
              <a:t>: Penn medicine’s modern big data initiatives applications alert doctors of at-risk patients.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 smtClean="0"/>
              <a:t>Future of early cancer detection  </a:t>
            </a:r>
            <a:r>
              <a:rPr lang="en-GB" sz="3200" dirty="0" smtClean="0"/>
              <a:t>using micro RNA detection </a:t>
            </a:r>
            <a:r>
              <a:rPr lang="en-GB" sz="3200" dirty="0"/>
              <a:t>-</a:t>
            </a:r>
            <a:r>
              <a:rPr lang="en-GB" sz="3200" dirty="0" smtClean="0"/>
              <a:t>molecular data gathering, analysing and interpretation.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 smtClean="0"/>
              <a:t>CIS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865" y="2005593"/>
            <a:ext cx="3048264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7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02" y="2312962"/>
            <a:ext cx="5317587" cy="41722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3539" y="955654"/>
            <a:ext cx="64289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Any Questions???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7332" y="2953267"/>
            <a:ext cx="470379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7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604"/>
            <a:ext cx="3048264" cy="457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90" y="4398126"/>
            <a:ext cx="8336881" cy="2459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32" y="965112"/>
            <a:ext cx="3188484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0041" y="772775"/>
            <a:ext cx="251062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INDEX</a:t>
            </a:r>
            <a:endParaRPr lang="en-US" sz="72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41" y="1973104"/>
            <a:ext cx="6297365" cy="68018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big data?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big data in healthcare?</a:t>
            </a:r>
          </a:p>
          <a:p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Sources of medical data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big data used?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Barriers exist in using big data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 data: a new era in healthcare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of big data in healthcare</a:t>
            </a:r>
          </a:p>
          <a:p>
            <a:pPr algn="ctr"/>
            <a:endParaRPr lang="en-US" sz="4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0356" y="2532183"/>
            <a:ext cx="4771326" cy="19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3036" y="618030"/>
            <a:ext cx="5614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WHAT IS BIG DATA?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687" y="2188474"/>
            <a:ext cx="73448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b="1" dirty="0" smtClean="0">
                <a:latin typeface="Arial"/>
                <a:cs typeface="Arial"/>
              </a:rPr>
              <a:t>'Big Data' </a:t>
            </a:r>
            <a:r>
              <a:rPr lang="en-GB" sz="3200" dirty="0" smtClean="0">
                <a:latin typeface="Arial"/>
                <a:cs typeface="Arial"/>
              </a:rPr>
              <a:t>is that everything we do is increasingly leaving a digital trace (or data), which we can use and analyse.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>
                <a:latin typeface="Arial"/>
                <a:cs typeface="Arial"/>
              </a:rPr>
              <a:t>Ability to make use of the ever-increasing volumes of data.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290" y="2397466"/>
            <a:ext cx="3188484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61" y="1731629"/>
            <a:ext cx="4384983" cy="49927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44639"/>
            <a:ext cx="8165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Why Big Data in Healthcare?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72331" y="1965834"/>
            <a:ext cx="58240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 smtClean="0"/>
              <a:t>Predictive analytics- new </a:t>
            </a:r>
            <a:r>
              <a:rPr lang="en-GB" sz="2400" dirty="0" err="1" smtClean="0"/>
              <a:t>cures,better</a:t>
            </a:r>
            <a:r>
              <a:rPr lang="en-GB" sz="2400" dirty="0" smtClean="0"/>
              <a:t> understand and predict disease patterns.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 smtClean="0"/>
              <a:t>Data science in patients monitoring they’re own condition.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 smtClean="0"/>
              <a:t>Data from smart watches and wearable devices –a link between lifestyles and diseases.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 smtClean="0"/>
              <a:t>Big data analytics to monitor and predict epidemics and disease outbreaks 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 smtClean="0"/>
              <a:t>Based on searching on the Internet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8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548" y="744639"/>
            <a:ext cx="7130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Sources for Medical data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320284" y="2208628"/>
            <a:ext cx="8654587" cy="4418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for clinical research - electronic health records (EHR).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EHR designed to store range of data (medical history, immunization status, lab test results, radiology images)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reduces data replication and records can be shared through network connected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is the tool for medical science just like stethoscope, ECG or thermometer.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collect data like heart rate,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temperatures,weight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ECG using medical instruments 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8" y="2208628"/>
            <a:ext cx="3133326" cy="44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4641" y="857180"/>
            <a:ext cx="7099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Electronic Health Record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22" y="1780510"/>
            <a:ext cx="5584420" cy="49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0403" y="744639"/>
            <a:ext cx="6364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How is Big Data used?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082556" y="2029067"/>
            <a:ext cx="7724335" cy="4277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Cleaver usage of data to make better decisions for the medical science and health industry.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Monitor the safety of drug treatment.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understand diseases, and develop drugs and treatments that can change lives.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EMR systems automatically monitor clinical events by analysing patient data from an EHR to predict, detect events.</a:t>
            </a:r>
            <a:endParaRPr lang="en-GB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03" y="2029067"/>
            <a:ext cx="2865368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195" y="111593"/>
            <a:ext cx="6288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How is big data used?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70" y="1175600"/>
            <a:ext cx="7231281" cy="54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223" y="455987"/>
            <a:ext cx="8949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Barriers exist in using Big Data?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20" y="2228148"/>
            <a:ext cx="3584759" cy="4005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307" y="1864022"/>
            <a:ext cx="2779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Expertise</a:t>
            </a:r>
            <a:endParaRPr lang="en-US" sz="54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67307" y="3272057"/>
            <a:ext cx="7325830" cy="448627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45720" r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spc="-50" dirty="0" smtClean="0"/>
              <a:t>The value for big data in healthcare today is largely limited to research because using big data requires a very specialized skill set. 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spc="-50" dirty="0" smtClean="0"/>
              <a:t>Hospital IT experts aren’t prepared.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spc="-50" dirty="0" smtClean="0"/>
              <a:t>Data scientists being hard to come by and expensive.</a:t>
            </a:r>
            <a:endParaRPr lang="en-US" sz="3200" spc="-50" dirty="0"/>
          </a:p>
        </p:txBody>
      </p:sp>
    </p:spTree>
    <p:extLst>
      <p:ext uri="{BB962C8B-B14F-4D97-AF65-F5344CB8AC3E}">
        <p14:creationId xmlns:p14="http://schemas.microsoft.com/office/powerpoint/2010/main" val="5633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569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usha sridhar</dc:creator>
  <cp:lastModifiedBy>usha sridhar</cp:lastModifiedBy>
  <cp:revision>41</cp:revision>
  <dcterms:created xsi:type="dcterms:W3CDTF">2016-08-15T06:52:51Z</dcterms:created>
  <dcterms:modified xsi:type="dcterms:W3CDTF">2016-08-16T13:54:14Z</dcterms:modified>
</cp:coreProperties>
</file>